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5" r:id="rId4"/>
    <p:sldId id="276" r:id="rId5"/>
    <p:sldId id="272" r:id="rId6"/>
    <p:sldId id="273" r:id="rId7"/>
    <p:sldId id="270" r:id="rId8"/>
    <p:sldId id="271" r:id="rId9"/>
    <p:sldId id="267" r:id="rId10"/>
    <p:sldId id="268" r:id="rId11"/>
    <p:sldId id="269" r:id="rId12"/>
    <p:sldId id="266" r:id="rId13"/>
    <p:sldId id="265" r:id="rId14"/>
    <p:sldId id="263" r:id="rId15"/>
    <p:sldId id="264" r:id="rId16"/>
    <p:sldId id="262" r:id="rId17"/>
    <p:sldId id="259" r:id="rId18"/>
    <p:sldId id="260" r:id="rId19"/>
    <p:sldId id="261" r:id="rId20"/>
    <p:sldId id="258" r:id="rId21"/>
    <p:sldId id="257" r:id="rId2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FF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2" d="100"/>
          <a:sy n="152" d="100"/>
        </p:scale>
        <p:origin x="-392" y="1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4EDA5-CF97-A44C-82E3-1872A390DF8E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4D9EE-5449-E344-B6CE-1C83F2718A8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726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4D9EE-5449-E344-B6CE-1C83F2718A8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246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58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34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8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10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78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36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81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06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72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97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2043C-A4E6-B74E-9C07-871FC106E480}" type="datetimeFigureOut">
              <a:rPr lang="es-ES" smtClean="0"/>
              <a:t>02/01/15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845C3-87B4-6B4D-90AE-0408CA7FE3E5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45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adoMedio_N_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25" y="3178803"/>
            <a:ext cx="3054923" cy="1868373"/>
          </a:xfrm>
          <a:prstGeom prst="rect">
            <a:avLst/>
          </a:prstGeom>
        </p:spPr>
      </p:pic>
      <p:pic>
        <p:nvPicPr>
          <p:cNvPr id="5" name="Imagen 4" descr="gradoMedio_N_norm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63" y="3020636"/>
            <a:ext cx="3062825" cy="20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6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09 a la(s) 12.1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" y="2729848"/>
            <a:ext cx="2947718" cy="1910893"/>
          </a:xfrm>
          <a:prstGeom prst="rect">
            <a:avLst/>
          </a:prstGeom>
        </p:spPr>
      </p:pic>
      <p:pic>
        <p:nvPicPr>
          <p:cNvPr id="3" name="Imagen 2" descr="Captura de pantalla 2014-12-09 a la(s) 12.10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59" y="2729848"/>
            <a:ext cx="2988661" cy="1912262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3459972" y="3602212"/>
            <a:ext cx="456978" cy="6587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43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09 a la(s) 15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9" y="2706601"/>
            <a:ext cx="2894281" cy="1815451"/>
          </a:xfrm>
          <a:prstGeom prst="rect">
            <a:avLst/>
          </a:prstGeom>
        </p:spPr>
      </p:pic>
      <p:pic>
        <p:nvPicPr>
          <p:cNvPr id="3" name="Imagen 2" descr="Captura de pantalla 2014-12-09 a la(s) 15.0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97" y="2706601"/>
            <a:ext cx="2811388" cy="1815451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>
            <a:off x="3175104" y="3471654"/>
            <a:ext cx="456978" cy="6587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7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aptura de pantalla 2014-12-09 a la(s) 10.3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63" y="3972220"/>
            <a:ext cx="2846719" cy="1859516"/>
          </a:xfrm>
          <a:prstGeom prst="rect">
            <a:avLst/>
          </a:prstGeom>
        </p:spPr>
      </p:pic>
      <p:pic>
        <p:nvPicPr>
          <p:cNvPr id="4" name="Imagen 3" descr="Captura de pantalla 2014-12-09 a la(s) 10.3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85" y="2176023"/>
            <a:ext cx="2846719" cy="1859516"/>
          </a:xfrm>
          <a:prstGeom prst="rect">
            <a:avLst/>
          </a:prstGeom>
        </p:spPr>
      </p:pic>
      <p:pic>
        <p:nvPicPr>
          <p:cNvPr id="2" name="Imagen 1" descr="Captura de pantalla 2014-12-09 a la(s) 10.3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4" y="2664570"/>
            <a:ext cx="2846719" cy="1859516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207753" y="2832741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>
            <a:off x="3582697" y="2909891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3913140" y="2257103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5335581" y="2777300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5861872" y="2809005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/>
          <p:cNvSpPr/>
          <p:nvPr/>
        </p:nvSpPr>
        <p:spPr>
          <a:xfrm>
            <a:off x="5838132" y="3760549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4953850" y="3406514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/>
          <p:cNvSpPr/>
          <p:nvPr/>
        </p:nvSpPr>
        <p:spPr>
          <a:xfrm>
            <a:off x="4241681" y="4636824"/>
            <a:ext cx="213652" cy="213640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angular 13"/>
          <p:cNvCxnSpPr/>
          <p:nvPr/>
        </p:nvCxnSpPr>
        <p:spPr>
          <a:xfrm flipV="1">
            <a:off x="1756693" y="2729847"/>
            <a:ext cx="1696610" cy="2848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endCxn id="11" idx="1"/>
          </p:cNvCxnSpPr>
          <p:nvPr/>
        </p:nvCxnSpPr>
        <p:spPr>
          <a:xfrm>
            <a:off x="1881324" y="4654642"/>
            <a:ext cx="1666939" cy="2473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1756693" y="2440977"/>
            <a:ext cx="154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Contagio simple (k=1)</a:t>
            </a:r>
            <a:endParaRPr lang="es-ES" sz="12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1750758" y="4907912"/>
            <a:ext cx="17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Contagio complejo (k=2)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4209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04 a la(s) 17.0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89" y="1915992"/>
            <a:ext cx="2561715" cy="2684537"/>
          </a:xfrm>
          <a:prstGeom prst="rect">
            <a:avLst/>
          </a:prstGeom>
        </p:spPr>
      </p:pic>
      <p:pic>
        <p:nvPicPr>
          <p:cNvPr id="3" name="Imagen 2" descr="Captura de pantalla 2014-12-04 a la(s) 17.1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91" y="1926153"/>
            <a:ext cx="2561715" cy="26728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95562" y="4595271"/>
            <a:ext cx="116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N=200; p=0.0</a:t>
            </a:r>
            <a:endParaRPr lang="es-ES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247392" y="4600639"/>
            <a:ext cx="1253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N=200; p=0.10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17489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04 a la(s) 11.3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9" y="961380"/>
            <a:ext cx="3341838" cy="3482477"/>
          </a:xfrm>
          <a:prstGeom prst="rect">
            <a:avLst/>
          </a:prstGeom>
        </p:spPr>
      </p:pic>
      <p:pic>
        <p:nvPicPr>
          <p:cNvPr id="3" name="Imagen 2" descr="Captura de pantalla 2014-12-04 a la(s) 11.29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959" y="961380"/>
            <a:ext cx="3375530" cy="348247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95562" y="4441996"/>
            <a:ext cx="140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N=300; &lt;k&gt; = 1.0</a:t>
            </a:r>
            <a:endParaRPr lang="es-ES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036716" y="4441996"/>
            <a:ext cx="140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N=300; &lt;k&gt; = 3.0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7931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04 a la(s) 11.51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8" y="906294"/>
            <a:ext cx="2759455" cy="2912758"/>
          </a:xfrm>
          <a:prstGeom prst="rect">
            <a:avLst/>
          </a:prstGeom>
        </p:spPr>
      </p:pic>
      <p:pic>
        <p:nvPicPr>
          <p:cNvPr id="3" name="Imagen 2" descr="Captura de pantalla 2014-12-04 a la(s) 11.5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08" y="906294"/>
            <a:ext cx="2773725" cy="291275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56389" y="3819052"/>
            <a:ext cx="1840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Sin enlace preferencial</a:t>
            </a:r>
            <a:endParaRPr lang="es-ES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063414" y="3819052"/>
            <a:ext cx="1907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smtClean="0"/>
              <a:t>Con enlace </a:t>
            </a:r>
            <a:r>
              <a:rPr lang="es-ES" sz="1400" dirty="0" smtClean="0"/>
              <a:t>preferencial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8823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1448084" y="1145349"/>
            <a:ext cx="6752286" cy="3439283"/>
            <a:chOff x="1448084" y="1145349"/>
            <a:chExt cx="6752286" cy="3439283"/>
          </a:xfrm>
        </p:grpSpPr>
        <p:pic>
          <p:nvPicPr>
            <p:cNvPr id="2" name="Imagen 1" descr="Captura de pantalla 2014-12-02 a la(s) 17.13.4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7017" y="1288784"/>
              <a:ext cx="6473353" cy="3295848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1448084" y="1145349"/>
              <a:ext cx="4112797" cy="718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27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0-23 a la(s) 11.1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43" y="2019713"/>
            <a:ext cx="2347180" cy="2472603"/>
          </a:xfrm>
          <a:prstGeom prst="rect">
            <a:avLst/>
          </a:prstGeom>
        </p:spPr>
      </p:pic>
      <p:pic>
        <p:nvPicPr>
          <p:cNvPr id="3" name="Imagen 2" descr="Captura de pantalla 2014-10-23 a la(s) 11.12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85" y="2019713"/>
            <a:ext cx="2346572" cy="24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2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0-23 a la(s) 11.18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31" y="1768466"/>
            <a:ext cx="3003786" cy="3156650"/>
          </a:xfrm>
          <a:prstGeom prst="rect">
            <a:avLst/>
          </a:prstGeom>
        </p:spPr>
      </p:pic>
      <p:pic>
        <p:nvPicPr>
          <p:cNvPr id="3" name="Imagen 2" descr="Captura de pantalla 2014-10-23 a la(s) 11.1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52" y="1768466"/>
            <a:ext cx="3003990" cy="31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7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0-23 a la(s) 12.4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25" y="1003218"/>
            <a:ext cx="3638014" cy="2381485"/>
          </a:xfrm>
          <a:prstGeom prst="rect">
            <a:avLst/>
          </a:prstGeom>
        </p:spPr>
      </p:pic>
      <p:pic>
        <p:nvPicPr>
          <p:cNvPr id="3" name="Imagen 2" descr="Captura de pantalla 2014-10-23 a la(s) 12.50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36" y="1003218"/>
            <a:ext cx="3445726" cy="22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5-01-02 a la(s) 10.04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82" y="2123402"/>
            <a:ext cx="3929380" cy="3244850"/>
          </a:xfrm>
          <a:prstGeom prst="rect">
            <a:avLst/>
          </a:prstGeom>
        </p:spPr>
      </p:pic>
      <p:pic>
        <p:nvPicPr>
          <p:cNvPr id="3" name="Imagen 2" descr="Captura de pantalla 2015-01-02 a la(s) 10.04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2" y="2123402"/>
            <a:ext cx="3973830" cy="31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44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491827" y="1351518"/>
            <a:ext cx="4172922" cy="3271420"/>
            <a:chOff x="2491826" y="1351517"/>
            <a:chExt cx="5451867" cy="4232801"/>
          </a:xfrm>
        </p:grpSpPr>
        <p:pic>
          <p:nvPicPr>
            <p:cNvPr id="2" name="Imagen 1" descr="Captura de pantalla 2014-10-16 a la(s) 15.29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26" y="1351517"/>
              <a:ext cx="4950379" cy="4232801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6940716" y="4824708"/>
              <a:ext cx="1002977" cy="759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0076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werlawEx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84" y="3053358"/>
            <a:ext cx="3287209" cy="1563645"/>
          </a:xfrm>
          <a:prstGeom prst="rect">
            <a:avLst/>
          </a:prstGeom>
        </p:spPr>
      </p:pic>
      <p:pic>
        <p:nvPicPr>
          <p:cNvPr id="3" name="Imagen 2" descr="Captura de pantalla 2014-10-15 a la(s) 18.2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84" y="2931619"/>
            <a:ext cx="1844870" cy="16853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53734" y="4617003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Escala lineal</a:t>
            </a:r>
            <a:endParaRPr lang="es-ES" sz="1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180404" y="4615109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Escala logarítmica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8429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5-01-02 a la(s) 13.4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86" y="2514599"/>
            <a:ext cx="3917950" cy="2057400"/>
          </a:xfrm>
          <a:prstGeom prst="rect">
            <a:avLst/>
          </a:prstGeom>
        </p:spPr>
      </p:pic>
      <p:pic>
        <p:nvPicPr>
          <p:cNvPr id="3" name="Imagen 2" descr="Captura de pantalla 2015-01-02 a la(s) 13.4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5" y="2722418"/>
            <a:ext cx="3873500" cy="18796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225636" y="1652539"/>
            <a:ext cx="1871326" cy="1069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491066" y="2632363"/>
            <a:ext cx="1002146" cy="4733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20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15-01-03 a la(s) 08.5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26" y="2503276"/>
            <a:ext cx="3061569" cy="1574071"/>
          </a:xfrm>
          <a:prstGeom prst="rect">
            <a:avLst/>
          </a:prstGeom>
        </p:spPr>
      </p:pic>
      <p:pic>
        <p:nvPicPr>
          <p:cNvPr id="2" name="Imagen 1" descr="Captura de pantalla 2015-01-03 a la(s) 08.5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66" y="2503276"/>
            <a:ext cx="3002280" cy="1577340"/>
          </a:xfrm>
          <a:prstGeom prst="rect">
            <a:avLst/>
          </a:prstGeom>
        </p:spPr>
      </p:pic>
      <p:pic>
        <p:nvPicPr>
          <p:cNvPr id="4" name="Imagen 3" descr="Captura de pantalla 2015-01-03 a la(s) 08.52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545"/>
            <a:ext cx="3065727" cy="15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4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30 a la(s) 12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96" y="1956040"/>
            <a:ext cx="2717075" cy="3068332"/>
          </a:xfrm>
          <a:prstGeom prst="rect">
            <a:avLst/>
          </a:prstGeom>
        </p:spPr>
      </p:pic>
      <p:pic>
        <p:nvPicPr>
          <p:cNvPr id="3" name="Imagen 2" descr="Captura de pantalla 2014-12-30 a la(s) 12.15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68" y="1998160"/>
            <a:ext cx="2755828" cy="302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2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30 a la(s) 13.08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47" y="2711835"/>
            <a:ext cx="4127500" cy="22733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756727" y="2547697"/>
            <a:ext cx="1871326" cy="1069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 rot="5400000">
            <a:off x="6096481" y="3423614"/>
            <a:ext cx="1871326" cy="1069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 rot="5400000">
            <a:off x="5692389" y="2487951"/>
            <a:ext cx="1871326" cy="1069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2800158" y="1799551"/>
            <a:ext cx="1871326" cy="1069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7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89" y="2411486"/>
            <a:ext cx="2324501" cy="2336800"/>
          </a:xfrm>
          <a:prstGeom prst="rect">
            <a:avLst/>
          </a:prstGeom>
        </p:spPr>
      </p:pic>
      <p:pic>
        <p:nvPicPr>
          <p:cNvPr id="3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25" y="2411486"/>
            <a:ext cx="2362200" cy="237469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63216" y="4747576"/>
            <a:ext cx="162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Trabajo aislado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879437" y="4747576"/>
            <a:ext cx="162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Brainstorming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2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Captura de pantalla 2014-12-11 a la(s) 10.0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8" y="2335730"/>
            <a:ext cx="3698240" cy="2565400"/>
          </a:xfrm>
          <a:prstGeom prst="rect">
            <a:avLst/>
          </a:prstGeom>
        </p:spPr>
      </p:pic>
      <p:pic>
        <p:nvPicPr>
          <p:cNvPr id="3" name="Imagen 2" descr="Captura de pantalla 2014-12-11 a la(s) 10.09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95" y="2345890"/>
            <a:ext cx="3698240" cy="255524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255195" y="2335730"/>
            <a:ext cx="598805" cy="26259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/>
          <p:cNvSpPr/>
          <p:nvPr/>
        </p:nvSpPr>
        <p:spPr>
          <a:xfrm>
            <a:off x="2852808" y="3874875"/>
            <a:ext cx="598805" cy="108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6669377" y="3874875"/>
            <a:ext cx="598805" cy="108821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4084818" y="2335730"/>
            <a:ext cx="598805" cy="26259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190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MG_018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32304" r="43827" b="26955"/>
          <a:stretch/>
        </p:blipFill>
        <p:spPr>
          <a:xfrm>
            <a:off x="200271" y="3269882"/>
            <a:ext cx="1800215" cy="1529797"/>
          </a:xfrm>
          <a:prstGeom prst="rect">
            <a:avLst/>
          </a:prstGeom>
        </p:spPr>
      </p:pic>
      <p:pic>
        <p:nvPicPr>
          <p:cNvPr id="3" name="Picture 5" descr="IMG_018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31893" r="43210" b="26749"/>
          <a:stretch/>
        </p:blipFill>
        <p:spPr>
          <a:xfrm>
            <a:off x="1919005" y="3246703"/>
            <a:ext cx="1831120" cy="1552976"/>
          </a:xfrm>
          <a:prstGeom prst="rect">
            <a:avLst/>
          </a:prstGeom>
        </p:spPr>
      </p:pic>
      <p:pic>
        <p:nvPicPr>
          <p:cNvPr id="4" name="Picture 4" descr="IMG_018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t="32509" r="44136" b="26955"/>
          <a:stretch/>
        </p:blipFill>
        <p:spPr>
          <a:xfrm>
            <a:off x="5274901" y="3246703"/>
            <a:ext cx="1734745" cy="1441961"/>
          </a:xfrm>
          <a:prstGeom prst="rect">
            <a:avLst/>
          </a:prstGeom>
        </p:spPr>
      </p:pic>
      <p:pic>
        <p:nvPicPr>
          <p:cNvPr id="5" name="Picture 5" descr="IMG_018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9" t="31482" r="44290" b="25515"/>
          <a:stretch/>
        </p:blipFill>
        <p:spPr>
          <a:xfrm>
            <a:off x="3672701" y="3269882"/>
            <a:ext cx="1661550" cy="1529797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1851649" y="3946410"/>
            <a:ext cx="290804" cy="4094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derecha 6"/>
          <p:cNvSpPr/>
          <p:nvPr/>
        </p:nvSpPr>
        <p:spPr>
          <a:xfrm>
            <a:off x="3604723" y="3946410"/>
            <a:ext cx="290804" cy="4094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 derecha 7"/>
          <p:cNvSpPr/>
          <p:nvPr/>
        </p:nvSpPr>
        <p:spPr>
          <a:xfrm>
            <a:off x="5239100" y="3946410"/>
            <a:ext cx="290804" cy="4094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388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60</Words>
  <Application>Microsoft Macintosh PowerPoint</Application>
  <PresentationFormat>Presentación en pantalla (4:3)</PresentationFormat>
  <Paragraphs>13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Guillermo Jiménez Díaz</dc:creator>
  <cp:lastModifiedBy>Guillermo Jiménez Díaz</cp:lastModifiedBy>
  <cp:revision>41</cp:revision>
  <dcterms:created xsi:type="dcterms:W3CDTF">2013-10-01T13:25:39Z</dcterms:created>
  <dcterms:modified xsi:type="dcterms:W3CDTF">2015-01-03T08:14:58Z</dcterms:modified>
</cp:coreProperties>
</file>